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11" Type="http://schemas.openxmlformats.org/officeDocument/2006/relationships/slide" Target="slides/slide7.xml"/><Relationship Id="rId22" Type="http://schemas.openxmlformats.org/officeDocument/2006/relationships/font" Target="fonts/RobotoLight-italic.fntdata"/><Relationship Id="rId10" Type="http://schemas.openxmlformats.org/officeDocument/2006/relationships/slide" Target="slides/slide6.xml"/><Relationship Id="rId21" Type="http://schemas.openxmlformats.org/officeDocument/2006/relationships/font" Target="fonts/RobotoLight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5" Type="http://schemas.openxmlformats.org/officeDocument/2006/relationships/slide" Target="slides/slide1.xml"/><Relationship Id="rId19" Type="http://schemas.openxmlformats.org/officeDocument/2006/relationships/font" Target="fonts/RobotoMedium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740050" y="2137251"/>
            <a:ext cx="3663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Week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Artifacts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287700" y="2885876"/>
            <a:ext cx="2568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Team My Lil' HealthBot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475" y="1196975"/>
            <a:ext cx="875050" cy="87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hape 57"/>
          <p:cNvCxnSpPr/>
          <p:nvPr/>
        </p:nvCxnSpPr>
        <p:spPr>
          <a:xfrm flipH="1" rot="10800000">
            <a:off x="2775300" y="2797251"/>
            <a:ext cx="3593400" cy="2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692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Personal Goals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735900"/>
            <a:ext cx="8520600" cy="431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Jieneng Yang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mprove skills in hardware and software prototyping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 to work and collaborate in a multidiscipline group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Present user-oriented solution to real-world problems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Practice public presentation skills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Haoxin Guo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Gaining skills of programming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Raspberry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Pi.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Learning how to collaborate with a group. Be a good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listener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Improving critical thinking ability and communication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techniques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Fully understand the "narrative" building and modifying process.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Hanyu Zhao</a:t>
            </a:r>
          </a:p>
          <a:p>
            <a:pPr indent="-2921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Roboto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Earning to work collaboratively </a:t>
            </a:r>
          </a:p>
          <a:p>
            <a:pPr indent="-2921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Roboto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Improving craft skills and designing in a broader sense than fonts and paper </a:t>
            </a:r>
          </a:p>
          <a:p>
            <a:pPr indent="-2921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Roboto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Understanding our target users and audience</a:t>
            </a:r>
          </a:p>
          <a:p>
            <a:pPr indent="-2921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Roboto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Practicing on Slides design and public speaking skill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Sean Hsu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Develop my soft and analytic skills as a product manager.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 more about the product creation process from both my teammates and the studio team. 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Designing products from a user’s perspective.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Roboto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Learning more technical skills and pushing my own boundaries.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Team Goals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Prototype new features that will actually improve user experience</a:t>
            </a:r>
          </a:p>
          <a:p>
            <a:pPr indent="-228600" lvl="0" marL="4572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Learn more more about the robotics retailing industry</a:t>
            </a:r>
          </a:p>
          <a:p>
            <a:pPr indent="-228600" lvl="0" marL="4572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push each other’s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boundaries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develop new skills </a:t>
            </a:r>
          </a:p>
          <a:p>
            <a:pPr indent="-228600" lvl="0" marL="4572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Learn to work together in diverse groups in a startup environment</a:t>
            </a:r>
          </a:p>
          <a:p>
            <a:pPr indent="-228600" lvl="0" marL="4572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Have fun!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Development Process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Weekly planning will occur on Tuesday after studio time.</a:t>
            </a:r>
          </a:p>
          <a:p>
            <a:pPr indent="-228600" lvl="1" marL="9144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During this meeting we will go through our retros from the previous week</a:t>
            </a:r>
          </a:p>
          <a:p>
            <a:pPr indent="-228600" lvl="1" marL="9144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Gather story/task for this week and prioritize them</a:t>
            </a:r>
          </a:p>
          <a:p>
            <a:pPr indent="-228600" lvl="1" marL="9144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 for the next week using the point system</a:t>
            </a:r>
          </a:p>
          <a:p>
            <a:pPr indent="-228600" lvl="2" marL="13716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Team will defined prioritization of the stories/task </a:t>
            </a:r>
          </a:p>
          <a:p>
            <a:pPr indent="-228600" lvl="2" marL="13716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Members will unanimously decide workload based on the point system</a:t>
            </a:r>
          </a:p>
          <a:p>
            <a:pPr indent="-228600" lvl="2" marL="13716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Unfinished user stories will be moved to next week</a:t>
            </a:r>
          </a:p>
          <a:p>
            <a:pPr indent="-228600" lvl="2" marL="13716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When coding, tasks should include unit testing (TDD)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Standups will be held on Friday and Sunday using hangouts</a:t>
            </a:r>
          </a:p>
          <a:p>
            <a:pPr indent="-228600" lvl="1" marL="914400" rtl="0"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around everyone to see if they have issues and progress on weekly tasks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Sunday will also be used for gathering artifacts for the week and sharing weekly status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Each Sprint will last a week from (eg. Tuesday to Monday).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Weekly Progress Log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75" y="1017725"/>
            <a:ext cx="72294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904475" y="1942500"/>
            <a:ext cx="43176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System Architecture Diagram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350" y="1942500"/>
            <a:ext cx="875050" cy="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512331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692" y="0"/>
            <a:ext cx="512331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50" y="0"/>
            <a:ext cx="7311902" cy="5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